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58" r:id="rId5"/>
    <p:sldId id="260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5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/index.php?title=%D0%A4%D0%B0%D0%B9%D0%BB:Achilles_thniskon_in_Corfu.jpg&amp;filetimestamp=20060914192016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990600"/>
            <a:ext cx="8610600" cy="3763962"/>
          </a:xfrm>
        </p:spPr>
        <p:txBody>
          <a:bodyPr>
            <a:prstTxWarp prst="textCanUp">
              <a:avLst/>
            </a:prstTxWarp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Ахиллесова</a:t>
            </a:r>
            <a:r>
              <a:rPr lang="ru-RU" dirty="0" smtClean="0"/>
              <a:t>  </a:t>
            </a:r>
            <a:r>
              <a:rPr lang="ru-RU" dirty="0" smtClean="0">
                <a:solidFill>
                  <a:srgbClr val="FF0000"/>
                </a:solidFill>
              </a:rPr>
              <a:t>пята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400" y="197346"/>
            <a:ext cx="8763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. Именно в пятку попала стрела, от которой Ахиллес  погиб.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14400"/>
            <a:ext cx="86106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52400"/>
            <a:ext cx="8077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Ахиллесова пята</a:t>
            </a:r>
            <a:r>
              <a:rPr lang="ru-RU" sz="3200" dirty="0" smtClean="0">
                <a:solidFill>
                  <a:srgbClr val="FFFF00"/>
                </a:solidFill>
              </a:rPr>
              <a:t> - самое "уязвимое место" человека в анатомии - "ахиллово сухожилие"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600200"/>
            <a:ext cx="434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676400"/>
            <a:ext cx="4196080" cy="5018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343400" y="762000"/>
            <a:ext cx="42672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Ахиллесова пята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—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послегомеровский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миф, переданный римским поэтом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Гигиномповествует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 том, что мать Ахилла Фетида захотела сделать тело своего сына неуязвимым и для этого окунала его в священную реку Стикс Она держала его за пятку, которой не коснулась вода, поэтому пятка осталась единственно уязвимым местом Ахилла, куда он и был смертельно ранен стрелой Париса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52400"/>
            <a:ext cx="4023858" cy="707886"/>
          </a:xfrm>
          <a:prstGeom prst="rect">
            <a:avLst/>
          </a:prstGeom>
        </p:spPr>
        <p:txBody>
          <a:bodyPr wrap="none">
            <a:prstTxWarp prst="textChevronInverted">
              <a:avLst/>
            </a:prstTxWarp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sz="4000" dirty="0"/>
          </a:p>
        </p:txBody>
      </p:sp>
      <p:pic>
        <p:nvPicPr>
          <p:cNvPr id="6" name="Рисунок 5" descr="Achilles thniskon in Corfu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143000"/>
            <a:ext cx="3886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1000" y="2667000"/>
            <a:ext cx="8229600" cy="1143000"/>
          </a:xfrm>
          <a:scene3d>
            <a:camera prst="perspectiveRight"/>
            <a:lightRig rig="threePt" dir="t"/>
          </a:scene3d>
          <a:sp3d>
            <a:bevelT prst="slope"/>
          </a:sp3d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Спасибо</a:t>
            </a:r>
            <a:r>
              <a:rPr lang="ru-RU" sz="6600" dirty="0" smtClean="0"/>
              <a:t>  </a:t>
            </a:r>
            <a:br>
              <a:rPr lang="ru-RU" sz="6600" dirty="0" smtClean="0"/>
            </a:br>
            <a:r>
              <a:rPr lang="ru-RU" sz="6600" dirty="0" smtClean="0">
                <a:solidFill>
                  <a:srgbClr val="00B050"/>
                </a:solidFill>
              </a:rPr>
              <a:t>за</a:t>
            </a: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>
                <a:solidFill>
                  <a:srgbClr val="FFFF00"/>
                </a:solidFill>
              </a:rPr>
              <a:t>внимание</a:t>
            </a:r>
            <a:endParaRPr lang="ru-RU" sz="6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34</Words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Ахиллесова  пята</vt:lpstr>
      <vt:lpstr>Слайд 2</vt:lpstr>
      <vt:lpstr> </vt:lpstr>
      <vt:lpstr>Слайд 4</vt:lpstr>
      <vt:lpstr>Слайд 5</vt:lpstr>
      <vt:lpstr>Спасибо  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Ахиллесова пита</dc:title>
  <cp:lastModifiedBy>XTreme</cp:lastModifiedBy>
  <cp:revision>21</cp:revision>
  <dcterms:modified xsi:type="dcterms:W3CDTF">2009-11-20T07:46:43Z</dcterms:modified>
</cp:coreProperties>
</file>